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50399950" cy="2880042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27" d="100"/>
          <a:sy n="27" d="100"/>
        </p:scale>
        <p:origin x="61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4713405"/>
            <a:ext cx="37799963" cy="10026815"/>
          </a:xfrm>
        </p:spPr>
        <p:txBody>
          <a:bodyPr anchor="b"/>
          <a:lstStyle>
            <a:lvl1pPr algn="ctr">
              <a:defRPr sz="2480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5126892"/>
            <a:ext cx="37799963" cy="6953434"/>
          </a:xfrm>
        </p:spPr>
        <p:txBody>
          <a:bodyPr/>
          <a:lstStyle>
            <a:lvl1pPr marL="0" indent="0" algn="ctr">
              <a:buNone/>
              <a:defRPr sz="9921"/>
            </a:lvl1pPr>
            <a:lvl2pPr marL="1890019" indent="0" algn="ctr">
              <a:buNone/>
              <a:defRPr sz="8268"/>
            </a:lvl2pPr>
            <a:lvl3pPr marL="3780038" indent="0" algn="ctr">
              <a:buNone/>
              <a:defRPr sz="7441"/>
            </a:lvl3pPr>
            <a:lvl4pPr marL="5670057" indent="0" algn="ctr">
              <a:buNone/>
              <a:defRPr sz="6614"/>
            </a:lvl4pPr>
            <a:lvl5pPr marL="7560076" indent="0" algn="ctr">
              <a:buNone/>
              <a:defRPr sz="6614"/>
            </a:lvl5pPr>
            <a:lvl6pPr marL="9450095" indent="0" algn="ctr">
              <a:buNone/>
              <a:defRPr sz="6614"/>
            </a:lvl6pPr>
            <a:lvl7pPr marL="11340114" indent="0" algn="ctr">
              <a:buNone/>
              <a:defRPr sz="6614"/>
            </a:lvl7pPr>
            <a:lvl8pPr marL="13230134" indent="0" algn="ctr">
              <a:buNone/>
              <a:defRPr sz="6614"/>
            </a:lvl8pPr>
            <a:lvl9pPr marL="15120153" indent="0" algn="ctr">
              <a:buNone/>
              <a:defRPr sz="661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851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9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533356"/>
            <a:ext cx="10867489" cy="24407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533356"/>
            <a:ext cx="31972468" cy="24407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22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14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7180110"/>
            <a:ext cx="43469957" cy="11980175"/>
          </a:xfrm>
        </p:spPr>
        <p:txBody>
          <a:bodyPr anchor="b"/>
          <a:lstStyle>
            <a:lvl1pPr>
              <a:defRPr sz="2480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19273622"/>
            <a:ext cx="43469957" cy="6300091"/>
          </a:xfrm>
        </p:spPr>
        <p:txBody>
          <a:bodyPr/>
          <a:lstStyle>
            <a:lvl1pPr marL="0" indent="0">
              <a:buNone/>
              <a:defRPr sz="9921">
                <a:solidFill>
                  <a:schemeClr val="tx1">
                    <a:tint val="75000"/>
                  </a:schemeClr>
                </a:solidFill>
              </a:defRPr>
            </a:lvl1pPr>
            <a:lvl2pPr marL="1890019" indent="0">
              <a:buNone/>
              <a:defRPr sz="8268">
                <a:solidFill>
                  <a:schemeClr val="tx1">
                    <a:tint val="75000"/>
                  </a:schemeClr>
                </a:solidFill>
              </a:defRPr>
            </a:lvl2pPr>
            <a:lvl3pPr marL="3780038" indent="0">
              <a:buNone/>
              <a:defRPr sz="7441">
                <a:solidFill>
                  <a:schemeClr val="tx1">
                    <a:tint val="75000"/>
                  </a:schemeClr>
                </a:solidFill>
              </a:defRPr>
            </a:lvl3pPr>
            <a:lvl4pPr marL="5670057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4pPr>
            <a:lvl5pPr marL="756007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5pPr>
            <a:lvl6pPr marL="9450095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6pPr>
            <a:lvl7pPr marL="1134011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7pPr>
            <a:lvl8pPr marL="1323013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8pPr>
            <a:lvl9pPr marL="15120153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62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7666780"/>
            <a:ext cx="21419979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7666780"/>
            <a:ext cx="21419979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533358"/>
            <a:ext cx="43469957" cy="55667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060106"/>
            <a:ext cx="21321539" cy="3460049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0520155"/>
            <a:ext cx="21321539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060106"/>
            <a:ext cx="21426543" cy="3460049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0520155"/>
            <a:ext cx="21426543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44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5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88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920028"/>
            <a:ext cx="16255294" cy="672009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146730"/>
            <a:ext cx="25514975" cy="20466969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640127"/>
            <a:ext cx="16255294" cy="16006905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59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920028"/>
            <a:ext cx="16255294" cy="672009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146730"/>
            <a:ext cx="25514975" cy="20466969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640127"/>
            <a:ext cx="16255294" cy="16006905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7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533358"/>
            <a:ext cx="43469957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7666780"/>
            <a:ext cx="43469957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26693729"/>
            <a:ext cx="1133998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26693729"/>
            <a:ext cx="1700998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26693729"/>
            <a:ext cx="1133998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1632" y="26186206"/>
            <a:ext cx="28198318" cy="261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97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77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Dani</cp:lastModifiedBy>
  <cp:revision>4</cp:revision>
  <dcterms:created xsi:type="dcterms:W3CDTF">2024-08-05T11:56:17Z</dcterms:created>
  <dcterms:modified xsi:type="dcterms:W3CDTF">2024-08-09T08:03:09Z</dcterms:modified>
</cp:coreProperties>
</file>